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43" d="100"/>
          <a:sy n="43" d="100"/>
        </p:scale>
        <p:origin x="77" y="9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39AA53-E1C0-4AC7-9D3F-98A31ADD659F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304E92CB-77CF-4645-BC37-20056A01DC52}">
      <dgm:prSet/>
      <dgm:spPr/>
      <dgm:t>
        <a:bodyPr/>
        <a:lstStyle/>
        <a:p>
          <a:pPr>
            <a:defRPr cap="all"/>
          </a:pPr>
          <a:r>
            <a:rPr lang="nl-NL"/>
            <a:t>10.15 uiterlijk naar buiten</a:t>
          </a:r>
          <a:endParaRPr lang="en-US"/>
        </a:p>
      </dgm:t>
    </dgm:pt>
    <dgm:pt modelId="{32D9AF8F-C8AB-4A17-87FA-5B566660B444}" type="parTrans" cxnId="{21888278-BFD4-4E56-BB49-42B9F45A69DB}">
      <dgm:prSet/>
      <dgm:spPr/>
      <dgm:t>
        <a:bodyPr/>
        <a:lstStyle/>
        <a:p>
          <a:endParaRPr lang="en-US"/>
        </a:p>
      </dgm:t>
    </dgm:pt>
    <dgm:pt modelId="{A9965BEE-6DBB-4CAA-80AF-C64BB5C4B893}" type="sibTrans" cxnId="{21888278-BFD4-4E56-BB49-42B9F45A69DB}">
      <dgm:prSet/>
      <dgm:spPr/>
      <dgm:t>
        <a:bodyPr/>
        <a:lstStyle/>
        <a:p>
          <a:endParaRPr lang="en-US"/>
        </a:p>
      </dgm:t>
    </dgm:pt>
    <dgm:pt modelId="{1EE11038-5A6F-4C8F-A281-33F16C9190B4}">
      <dgm:prSet/>
      <dgm:spPr/>
      <dgm:t>
        <a:bodyPr/>
        <a:lstStyle/>
        <a:p>
          <a:pPr>
            <a:defRPr cap="all"/>
          </a:pPr>
          <a:r>
            <a:rPr lang="nl-NL"/>
            <a:t>11.15 naar binnen</a:t>
          </a:r>
          <a:endParaRPr lang="en-US"/>
        </a:p>
      </dgm:t>
    </dgm:pt>
    <dgm:pt modelId="{438EBAAF-2F1B-4958-8CE4-10899EA9E492}" type="parTrans" cxnId="{389AD829-190D-4CE7-A9B8-961CBA751CFC}">
      <dgm:prSet/>
      <dgm:spPr/>
      <dgm:t>
        <a:bodyPr/>
        <a:lstStyle/>
        <a:p>
          <a:endParaRPr lang="en-US"/>
        </a:p>
      </dgm:t>
    </dgm:pt>
    <dgm:pt modelId="{7E4B358F-31F1-40FA-A4B0-494F545BDCFF}" type="sibTrans" cxnId="{389AD829-190D-4CE7-A9B8-961CBA751CFC}">
      <dgm:prSet/>
      <dgm:spPr/>
      <dgm:t>
        <a:bodyPr/>
        <a:lstStyle/>
        <a:p>
          <a:endParaRPr lang="en-US"/>
        </a:p>
      </dgm:t>
    </dgm:pt>
    <dgm:pt modelId="{EE6349BA-D276-459D-8E93-82213634CEBA}">
      <dgm:prSet/>
      <dgm:spPr/>
      <dgm:t>
        <a:bodyPr/>
        <a:lstStyle/>
        <a:p>
          <a:pPr>
            <a:defRPr cap="all"/>
          </a:pPr>
          <a:r>
            <a:rPr lang="nl-NL"/>
            <a:t>Lees: </a:t>
          </a:r>
          <a:r>
            <a:rPr lang="en-US"/>
            <a:t>Een Slimme stad, zo doe je dat</a:t>
          </a:r>
        </a:p>
      </dgm:t>
    </dgm:pt>
    <dgm:pt modelId="{01B43DDE-E328-44A4-9121-3212D33EF008}" type="parTrans" cxnId="{A2F46FE2-7738-4E51-8846-C342F36A516B}">
      <dgm:prSet/>
      <dgm:spPr/>
      <dgm:t>
        <a:bodyPr/>
        <a:lstStyle/>
        <a:p>
          <a:endParaRPr lang="en-US"/>
        </a:p>
      </dgm:t>
    </dgm:pt>
    <dgm:pt modelId="{3FEA1A7E-4C9E-4F07-BB67-7000C1B2DBC6}" type="sibTrans" cxnId="{A2F46FE2-7738-4E51-8846-C342F36A516B}">
      <dgm:prSet/>
      <dgm:spPr/>
      <dgm:t>
        <a:bodyPr/>
        <a:lstStyle/>
        <a:p>
          <a:endParaRPr lang="en-US"/>
        </a:p>
      </dgm:t>
    </dgm:pt>
    <dgm:pt modelId="{8B9E8B6C-E79C-4208-9FB1-488A78BC9749}">
      <dgm:prSet/>
      <dgm:spPr/>
      <dgm:t>
        <a:bodyPr/>
        <a:lstStyle/>
        <a:p>
          <a:pPr>
            <a:defRPr cap="all"/>
          </a:pPr>
          <a:r>
            <a:rPr lang="en-US"/>
            <a:t>Maak de opdracht</a:t>
          </a:r>
        </a:p>
      </dgm:t>
    </dgm:pt>
    <dgm:pt modelId="{8554B7D4-C11B-4DB6-A392-7052A92E0171}" type="parTrans" cxnId="{1C2F4270-CC5B-4811-9C9E-DB2C1953A6CB}">
      <dgm:prSet/>
      <dgm:spPr/>
      <dgm:t>
        <a:bodyPr/>
        <a:lstStyle/>
        <a:p>
          <a:endParaRPr lang="en-US"/>
        </a:p>
      </dgm:t>
    </dgm:pt>
    <dgm:pt modelId="{7246A760-8C2D-44D5-9F60-37A5A9CD43C7}" type="sibTrans" cxnId="{1C2F4270-CC5B-4811-9C9E-DB2C1953A6CB}">
      <dgm:prSet/>
      <dgm:spPr/>
      <dgm:t>
        <a:bodyPr/>
        <a:lstStyle/>
        <a:p>
          <a:endParaRPr lang="en-US"/>
        </a:p>
      </dgm:t>
    </dgm:pt>
    <dgm:pt modelId="{D3916B1F-4E29-4EE9-8C3B-B67BB62E6880}" type="pres">
      <dgm:prSet presAssocID="{7739AA53-E1C0-4AC7-9D3F-98A31ADD659F}" presName="root" presStyleCnt="0">
        <dgm:presLayoutVars>
          <dgm:dir/>
          <dgm:resizeHandles val="exact"/>
        </dgm:presLayoutVars>
      </dgm:prSet>
      <dgm:spPr/>
    </dgm:pt>
    <dgm:pt modelId="{66134FD9-2639-4774-87FE-4C034BEDE9C2}" type="pres">
      <dgm:prSet presAssocID="{304E92CB-77CF-4645-BC37-20056A01DC52}" presName="compNode" presStyleCnt="0"/>
      <dgm:spPr/>
    </dgm:pt>
    <dgm:pt modelId="{DADB8DB8-0104-4567-85C3-4E6189871FE1}" type="pres">
      <dgm:prSet presAssocID="{304E92CB-77CF-4645-BC37-20056A01DC52}" presName="iconBgRect" presStyleLbl="bgShp" presStyleIdx="0" presStyleCnt="4"/>
      <dgm:spPr/>
    </dgm:pt>
    <dgm:pt modelId="{74199252-08DB-46CD-AB5C-27F56D9A86AA}" type="pres">
      <dgm:prSet presAssocID="{304E92CB-77CF-4645-BC37-20056A01DC5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ndelen"/>
        </a:ext>
      </dgm:extLst>
    </dgm:pt>
    <dgm:pt modelId="{46F8CF89-A4BF-4B0C-AF91-E94CE68BC0DB}" type="pres">
      <dgm:prSet presAssocID="{304E92CB-77CF-4645-BC37-20056A01DC52}" presName="spaceRect" presStyleCnt="0"/>
      <dgm:spPr/>
    </dgm:pt>
    <dgm:pt modelId="{67251E07-6C36-4762-86A5-93A92C48A381}" type="pres">
      <dgm:prSet presAssocID="{304E92CB-77CF-4645-BC37-20056A01DC52}" presName="textRect" presStyleLbl="revTx" presStyleIdx="0" presStyleCnt="4">
        <dgm:presLayoutVars>
          <dgm:chMax val="1"/>
          <dgm:chPref val="1"/>
        </dgm:presLayoutVars>
      </dgm:prSet>
      <dgm:spPr/>
    </dgm:pt>
    <dgm:pt modelId="{FF52B225-0B0F-47E6-BE25-6A540C9072F0}" type="pres">
      <dgm:prSet presAssocID="{A9965BEE-6DBB-4CAA-80AF-C64BB5C4B893}" presName="sibTrans" presStyleCnt="0"/>
      <dgm:spPr/>
    </dgm:pt>
    <dgm:pt modelId="{6E5D1D14-53FE-4627-BA9D-4247D2F17C59}" type="pres">
      <dgm:prSet presAssocID="{1EE11038-5A6F-4C8F-A281-33F16C9190B4}" presName="compNode" presStyleCnt="0"/>
      <dgm:spPr/>
    </dgm:pt>
    <dgm:pt modelId="{E49D2F74-29A8-4714-9D5C-09168E9AAFF0}" type="pres">
      <dgm:prSet presAssocID="{1EE11038-5A6F-4C8F-A281-33F16C9190B4}" presName="iconBgRect" presStyleLbl="bgShp" presStyleIdx="1" presStyleCnt="4"/>
      <dgm:spPr/>
    </dgm:pt>
    <dgm:pt modelId="{7D172C4B-7EA2-461E-88EC-60272F110A3C}" type="pres">
      <dgm:prSet presAssocID="{1EE11038-5A6F-4C8F-A281-33F16C9190B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on"/>
        </a:ext>
      </dgm:extLst>
    </dgm:pt>
    <dgm:pt modelId="{0D391FBE-E4F8-4337-ADB4-BFC8A2790C77}" type="pres">
      <dgm:prSet presAssocID="{1EE11038-5A6F-4C8F-A281-33F16C9190B4}" presName="spaceRect" presStyleCnt="0"/>
      <dgm:spPr/>
    </dgm:pt>
    <dgm:pt modelId="{F437E9BF-FD03-46D6-88E9-67533DBB9543}" type="pres">
      <dgm:prSet presAssocID="{1EE11038-5A6F-4C8F-A281-33F16C9190B4}" presName="textRect" presStyleLbl="revTx" presStyleIdx="1" presStyleCnt="4">
        <dgm:presLayoutVars>
          <dgm:chMax val="1"/>
          <dgm:chPref val="1"/>
        </dgm:presLayoutVars>
      </dgm:prSet>
      <dgm:spPr/>
    </dgm:pt>
    <dgm:pt modelId="{0B0B490A-009F-4E64-9DE1-51F9C09518AC}" type="pres">
      <dgm:prSet presAssocID="{7E4B358F-31F1-40FA-A4B0-494F545BDCFF}" presName="sibTrans" presStyleCnt="0"/>
      <dgm:spPr/>
    </dgm:pt>
    <dgm:pt modelId="{48426DAD-79F6-410E-B029-F8EF7412B3CB}" type="pres">
      <dgm:prSet presAssocID="{EE6349BA-D276-459D-8E93-82213634CEBA}" presName="compNode" presStyleCnt="0"/>
      <dgm:spPr/>
    </dgm:pt>
    <dgm:pt modelId="{5EE62C30-96FF-4378-9AD5-5CF6729DD0A6}" type="pres">
      <dgm:prSet presAssocID="{EE6349BA-D276-459D-8E93-82213634CEBA}" presName="iconBgRect" presStyleLbl="bgShp" presStyleIdx="2" presStyleCnt="4"/>
      <dgm:spPr/>
    </dgm:pt>
    <dgm:pt modelId="{87DFB85E-AD49-45C7-A846-3A840A75A452}" type="pres">
      <dgm:prSet presAssocID="{EE6349BA-D276-459D-8E93-82213634CEB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eken"/>
        </a:ext>
      </dgm:extLst>
    </dgm:pt>
    <dgm:pt modelId="{F4FC30F2-70EC-430C-8264-8E0831C838FF}" type="pres">
      <dgm:prSet presAssocID="{EE6349BA-D276-459D-8E93-82213634CEBA}" presName="spaceRect" presStyleCnt="0"/>
      <dgm:spPr/>
    </dgm:pt>
    <dgm:pt modelId="{D65A0135-C8CD-447E-94DA-9C5341AC7799}" type="pres">
      <dgm:prSet presAssocID="{EE6349BA-D276-459D-8E93-82213634CEBA}" presName="textRect" presStyleLbl="revTx" presStyleIdx="2" presStyleCnt="4">
        <dgm:presLayoutVars>
          <dgm:chMax val="1"/>
          <dgm:chPref val="1"/>
        </dgm:presLayoutVars>
      </dgm:prSet>
      <dgm:spPr/>
    </dgm:pt>
    <dgm:pt modelId="{547213B8-BA42-47A1-AC51-8D8CA016345A}" type="pres">
      <dgm:prSet presAssocID="{3FEA1A7E-4C9E-4F07-BB67-7000C1B2DBC6}" presName="sibTrans" presStyleCnt="0"/>
      <dgm:spPr/>
    </dgm:pt>
    <dgm:pt modelId="{621D177E-DF26-4E40-863D-88C992A83BB0}" type="pres">
      <dgm:prSet presAssocID="{8B9E8B6C-E79C-4208-9FB1-488A78BC9749}" presName="compNode" presStyleCnt="0"/>
      <dgm:spPr/>
    </dgm:pt>
    <dgm:pt modelId="{150B5E18-C49F-4F6E-A3C5-B12BA3DC404A}" type="pres">
      <dgm:prSet presAssocID="{8B9E8B6C-E79C-4208-9FB1-488A78BC9749}" presName="iconBgRect" presStyleLbl="bgShp" presStyleIdx="3" presStyleCnt="4"/>
      <dgm:spPr/>
    </dgm:pt>
    <dgm:pt modelId="{9438C887-DD13-4769-89AE-BBD86830F599}" type="pres">
      <dgm:prSet presAssocID="{8B9E8B6C-E79C-4208-9FB1-488A78BC974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79BB928C-935E-4D98-8A77-7F13850FCBE0}" type="pres">
      <dgm:prSet presAssocID="{8B9E8B6C-E79C-4208-9FB1-488A78BC9749}" presName="spaceRect" presStyleCnt="0"/>
      <dgm:spPr/>
    </dgm:pt>
    <dgm:pt modelId="{07FCDADD-2615-4529-8548-BC6667E928F5}" type="pres">
      <dgm:prSet presAssocID="{8B9E8B6C-E79C-4208-9FB1-488A78BC9749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389AD829-190D-4CE7-A9B8-961CBA751CFC}" srcId="{7739AA53-E1C0-4AC7-9D3F-98A31ADD659F}" destId="{1EE11038-5A6F-4C8F-A281-33F16C9190B4}" srcOrd="1" destOrd="0" parTransId="{438EBAAF-2F1B-4958-8CE4-10899EA9E492}" sibTransId="{7E4B358F-31F1-40FA-A4B0-494F545BDCFF}"/>
    <dgm:cxn modelId="{032BC36B-E929-4032-932C-19A6440DCF91}" type="presOf" srcId="{1EE11038-5A6F-4C8F-A281-33F16C9190B4}" destId="{F437E9BF-FD03-46D6-88E9-67533DBB9543}" srcOrd="0" destOrd="0" presId="urn:microsoft.com/office/officeart/2018/5/layout/IconCircleLabelList"/>
    <dgm:cxn modelId="{1C2F4270-CC5B-4811-9C9E-DB2C1953A6CB}" srcId="{7739AA53-E1C0-4AC7-9D3F-98A31ADD659F}" destId="{8B9E8B6C-E79C-4208-9FB1-488A78BC9749}" srcOrd="3" destOrd="0" parTransId="{8554B7D4-C11B-4DB6-A392-7052A92E0171}" sibTransId="{7246A760-8C2D-44D5-9F60-37A5A9CD43C7}"/>
    <dgm:cxn modelId="{21888278-BFD4-4E56-BB49-42B9F45A69DB}" srcId="{7739AA53-E1C0-4AC7-9D3F-98A31ADD659F}" destId="{304E92CB-77CF-4645-BC37-20056A01DC52}" srcOrd="0" destOrd="0" parTransId="{32D9AF8F-C8AB-4A17-87FA-5B566660B444}" sibTransId="{A9965BEE-6DBB-4CAA-80AF-C64BB5C4B893}"/>
    <dgm:cxn modelId="{866ACF9F-8BE2-4807-99FD-1672B8763F85}" type="presOf" srcId="{EE6349BA-D276-459D-8E93-82213634CEBA}" destId="{D65A0135-C8CD-447E-94DA-9C5341AC7799}" srcOrd="0" destOrd="0" presId="urn:microsoft.com/office/officeart/2018/5/layout/IconCircleLabelList"/>
    <dgm:cxn modelId="{AB9183A2-8F5C-4FC8-A9B9-5C731FBED2C8}" type="presOf" srcId="{8B9E8B6C-E79C-4208-9FB1-488A78BC9749}" destId="{07FCDADD-2615-4529-8548-BC6667E928F5}" srcOrd="0" destOrd="0" presId="urn:microsoft.com/office/officeart/2018/5/layout/IconCircleLabelList"/>
    <dgm:cxn modelId="{206A01CC-5EB3-46F8-87AA-C734412FCB3E}" type="presOf" srcId="{304E92CB-77CF-4645-BC37-20056A01DC52}" destId="{67251E07-6C36-4762-86A5-93A92C48A381}" srcOrd="0" destOrd="0" presId="urn:microsoft.com/office/officeart/2018/5/layout/IconCircleLabelList"/>
    <dgm:cxn modelId="{AD184DD5-FBAB-44B6-8BB2-D65B5246E374}" type="presOf" srcId="{7739AA53-E1C0-4AC7-9D3F-98A31ADD659F}" destId="{D3916B1F-4E29-4EE9-8C3B-B67BB62E6880}" srcOrd="0" destOrd="0" presId="urn:microsoft.com/office/officeart/2018/5/layout/IconCircleLabelList"/>
    <dgm:cxn modelId="{A2F46FE2-7738-4E51-8846-C342F36A516B}" srcId="{7739AA53-E1C0-4AC7-9D3F-98A31ADD659F}" destId="{EE6349BA-D276-459D-8E93-82213634CEBA}" srcOrd="2" destOrd="0" parTransId="{01B43DDE-E328-44A4-9121-3212D33EF008}" sibTransId="{3FEA1A7E-4C9E-4F07-BB67-7000C1B2DBC6}"/>
    <dgm:cxn modelId="{81D30EFE-C5A3-4E1D-B5E4-A473B27ECD1A}" type="presParOf" srcId="{D3916B1F-4E29-4EE9-8C3B-B67BB62E6880}" destId="{66134FD9-2639-4774-87FE-4C034BEDE9C2}" srcOrd="0" destOrd="0" presId="urn:microsoft.com/office/officeart/2018/5/layout/IconCircleLabelList"/>
    <dgm:cxn modelId="{7F480E9B-8E0D-4858-955B-0CE9252F2641}" type="presParOf" srcId="{66134FD9-2639-4774-87FE-4C034BEDE9C2}" destId="{DADB8DB8-0104-4567-85C3-4E6189871FE1}" srcOrd="0" destOrd="0" presId="urn:microsoft.com/office/officeart/2018/5/layout/IconCircleLabelList"/>
    <dgm:cxn modelId="{2F099438-6E5B-4322-BB3D-2C492E1C9C59}" type="presParOf" srcId="{66134FD9-2639-4774-87FE-4C034BEDE9C2}" destId="{74199252-08DB-46CD-AB5C-27F56D9A86AA}" srcOrd="1" destOrd="0" presId="urn:microsoft.com/office/officeart/2018/5/layout/IconCircleLabelList"/>
    <dgm:cxn modelId="{ADD69F8B-D4F2-4CEA-AAFB-2A5F3393BBBC}" type="presParOf" srcId="{66134FD9-2639-4774-87FE-4C034BEDE9C2}" destId="{46F8CF89-A4BF-4B0C-AF91-E94CE68BC0DB}" srcOrd="2" destOrd="0" presId="urn:microsoft.com/office/officeart/2018/5/layout/IconCircleLabelList"/>
    <dgm:cxn modelId="{F2192FD7-0E3F-4125-8B46-AC8E561C91DE}" type="presParOf" srcId="{66134FD9-2639-4774-87FE-4C034BEDE9C2}" destId="{67251E07-6C36-4762-86A5-93A92C48A381}" srcOrd="3" destOrd="0" presId="urn:microsoft.com/office/officeart/2018/5/layout/IconCircleLabelList"/>
    <dgm:cxn modelId="{70B16C0B-0FE5-49B7-AEFE-A4F6143D5494}" type="presParOf" srcId="{D3916B1F-4E29-4EE9-8C3B-B67BB62E6880}" destId="{FF52B225-0B0F-47E6-BE25-6A540C9072F0}" srcOrd="1" destOrd="0" presId="urn:microsoft.com/office/officeart/2018/5/layout/IconCircleLabelList"/>
    <dgm:cxn modelId="{79B091C3-D926-4559-BE69-0E95CF1673A1}" type="presParOf" srcId="{D3916B1F-4E29-4EE9-8C3B-B67BB62E6880}" destId="{6E5D1D14-53FE-4627-BA9D-4247D2F17C59}" srcOrd="2" destOrd="0" presId="urn:microsoft.com/office/officeart/2018/5/layout/IconCircleLabelList"/>
    <dgm:cxn modelId="{C4B8AA95-3418-4F52-ADBE-63538EB57C86}" type="presParOf" srcId="{6E5D1D14-53FE-4627-BA9D-4247D2F17C59}" destId="{E49D2F74-29A8-4714-9D5C-09168E9AAFF0}" srcOrd="0" destOrd="0" presId="urn:microsoft.com/office/officeart/2018/5/layout/IconCircleLabelList"/>
    <dgm:cxn modelId="{D3CEDB9F-D4E3-477D-A756-934ED15A5808}" type="presParOf" srcId="{6E5D1D14-53FE-4627-BA9D-4247D2F17C59}" destId="{7D172C4B-7EA2-461E-88EC-60272F110A3C}" srcOrd="1" destOrd="0" presId="urn:microsoft.com/office/officeart/2018/5/layout/IconCircleLabelList"/>
    <dgm:cxn modelId="{221443C5-0A21-4C44-A65A-CDE21D540221}" type="presParOf" srcId="{6E5D1D14-53FE-4627-BA9D-4247D2F17C59}" destId="{0D391FBE-E4F8-4337-ADB4-BFC8A2790C77}" srcOrd="2" destOrd="0" presId="urn:microsoft.com/office/officeart/2018/5/layout/IconCircleLabelList"/>
    <dgm:cxn modelId="{BA60E43B-E3FB-4794-B446-70B5E97FDCC1}" type="presParOf" srcId="{6E5D1D14-53FE-4627-BA9D-4247D2F17C59}" destId="{F437E9BF-FD03-46D6-88E9-67533DBB9543}" srcOrd="3" destOrd="0" presId="urn:microsoft.com/office/officeart/2018/5/layout/IconCircleLabelList"/>
    <dgm:cxn modelId="{37242469-7E75-47E3-A584-424DBD7B465D}" type="presParOf" srcId="{D3916B1F-4E29-4EE9-8C3B-B67BB62E6880}" destId="{0B0B490A-009F-4E64-9DE1-51F9C09518AC}" srcOrd="3" destOrd="0" presId="urn:microsoft.com/office/officeart/2018/5/layout/IconCircleLabelList"/>
    <dgm:cxn modelId="{CBA22508-6E89-490D-B3E1-CB5BFEEE10B7}" type="presParOf" srcId="{D3916B1F-4E29-4EE9-8C3B-B67BB62E6880}" destId="{48426DAD-79F6-410E-B029-F8EF7412B3CB}" srcOrd="4" destOrd="0" presId="urn:microsoft.com/office/officeart/2018/5/layout/IconCircleLabelList"/>
    <dgm:cxn modelId="{468F91A0-5C42-4CAD-86FF-1D2BDFE41435}" type="presParOf" srcId="{48426DAD-79F6-410E-B029-F8EF7412B3CB}" destId="{5EE62C30-96FF-4378-9AD5-5CF6729DD0A6}" srcOrd="0" destOrd="0" presId="urn:microsoft.com/office/officeart/2018/5/layout/IconCircleLabelList"/>
    <dgm:cxn modelId="{8A09C0C2-E3C5-4FF3-BD7C-8D004D9A164D}" type="presParOf" srcId="{48426DAD-79F6-410E-B029-F8EF7412B3CB}" destId="{87DFB85E-AD49-45C7-A846-3A840A75A452}" srcOrd="1" destOrd="0" presId="urn:microsoft.com/office/officeart/2018/5/layout/IconCircleLabelList"/>
    <dgm:cxn modelId="{93D2647B-68EB-4FDF-A3F1-23B249923B60}" type="presParOf" srcId="{48426DAD-79F6-410E-B029-F8EF7412B3CB}" destId="{F4FC30F2-70EC-430C-8264-8E0831C838FF}" srcOrd="2" destOrd="0" presId="urn:microsoft.com/office/officeart/2018/5/layout/IconCircleLabelList"/>
    <dgm:cxn modelId="{3A15799B-3A20-4799-A16C-0CB6DC67D5A4}" type="presParOf" srcId="{48426DAD-79F6-410E-B029-F8EF7412B3CB}" destId="{D65A0135-C8CD-447E-94DA-9C5341AC7799}" srcOrd="3" destOrd="0" presId="urn:microsoft.com/office/officeart/2018/5/layout/IconCircleLabelList"/>
    <dgm:cxn modelId="{7FFCBBC8-8651-4463-86EF-D4F606128234}" type="presParOf" srcId="{D3916B1F-4E29-4EE9-8C3B-B67BB62E6880}" destId="{547213B8-BA42-47A1-AC51-8D8CA016345A}" srcOrd="5" destOrd="0" presId="urn:microsoft.com/office/officeart/2018/5/layout/IconCircleLabelList"/>
    <dgm:cxn modelId="{714F400A-C672-4259-83ED-044E8CADA970}" type="presParOf" srcId="{D3916B1F-4E29-4EE9-8C3B-B67BB62E6880}" destId="{621D177E-DF26-4E40-863D-88C992A83BB0}" srcOrd="6" destOrd="0" presId="urn:microsoft.com/office/officeart/2018/5/layout/IconCircleLabelList"/>
    <dgm:cxn modelId="{16064492-74FD-47FE-B184-D699B8B68641}" type="presParOf" srcId="{621D177E-DF26-4E40-863D-88C992A83BB0}" destId="{150B5E18-C49F-4F6E-A3C5-B12BA3DC404A}" srcOrd="0" destOrd="0" presId="urn:microsoft.com/office/officeart/2018/5/layout/IconCircleLabelList"/>
    <dgm:cxn modelId="{90CCDBCD-CB6A-4323-9A4F-F640AEB90454}" type="presParOf" srcId="{621D177E-DF26-4E40-863D-88C992A83BB0}" destId="{9438C887-DD13-4769-89AE-BBD86830F599}" srcOrd="1" destOrd="0" presId="urn:microsoft.com/office/officeart/2018/5/layout/IconCircleLabelList"/>
    <dgm:cxn modelId="{9868A197-7377-402D-A055-3FFAF2653FCD}" type="presParOf" srcId="{621D177E-DF26-4E40-863D-88C992A83BB0}" destId="{79BB928C-935E-4D98-8A77-7F13850FCBE0}" srcOrd="2" destOrd="0" presId="urn:microsoft.com/office/officeart/2018/5/layout/IconCircleLabelList"/>
    <dgm:cxn modelId="{A7B43DE0-D47B-43C4-BA52-299C10B5A325}" type="presParOf" srcId="{621D177E-DF26-4E40-863D-88C992A83BB0}" destId="{07FCDADD-2615-4529-8548-BC6667E928F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B8DB8-0104-4567-85C3-4E6189871FE1}">
      <dsp:nvSpPr>
        <dsp:cNvPr id="0" name=""/>
        <dsp:cNvSpPr/>
      </dsp:nvSpPr>
      <dsp:spPr>
        <a:xfrm>
          <a:off x="969209" y="1078881"/>
          <a:ext cx="1263966" cy="126396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199252-08DB-46CD-AB5C-27F56D9A86AA}">
      <dsp:nvSpPr>
        <dsp:cNvPr id="0" name=""/>
        <dsp:cNvSpPr/>
      </dsp:nvSpPr>
      <dsp:spPr>
        <a:xfrm>
          <a:off x="1238579" y="1348251"/>
          <a:ext cx="725226" cy="7252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251E07-6C36-4762-86A5-93A92C48A381}">
      <dsp:nvSpPr>
        <dsp:cNvPr id="0" name=""/>
        <dsp:cNvSpPr/>
      </dsp:nvSpPr>
      <dsp:spPr>
        <a:xfrm>
          <a:off x="565154" y="2736542"/>
          <a:ext cx="207207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/>
            <a:t>10.15 uiterlijk naar buiten</a:t>
          </a:r>
          <a:endParaRPr lang="en-US" sz="1900" kern="1200"/>
        </a:p>
      </dsp:txBody>
      <dsp:txXfrm>
        <a:off x="565154" y="2736542"/>
        <a:ext cx="2072076" cy="720000"/>
      </dsp:txXfrm>
    </dsp:sp>
    <dsp:sp modelId="{E49D2F74-29A8-4714-9D5C-09168E9AAFF0}">
      <dsp:nvSpPr>
        <dsp:cNvPr id="0" name=""/>
        <dsp:cNvSpPr/>
      </dsp:nvSpPr>
      <dsp:spPr>
        <a:xfrm>
          <a:off x="3403899" y="1078881"/>
          <a:ext cx="1263966" cy="126396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172C4B-7EA2-461E-88EC-60272F110A3C}">
      <dsp:nvSpPr>
        <dsp:cNvPr id="0" name=""/>
        <dsp:cNvSpPr/>
      </dsp:nvSpPr>
      <dsp:spPr>
        <a:xfrm>
          <a:off x="3673269" y="1348251"/>
          <a:ext cx="725226" cy="7252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7E9BF-FD03-46D6-88E9-67533DBB9543}">
      <dsp:nvSpPr>
        <dsp:cNvPr id="0" name=""/>
        <dsp:cNvSpPr/>
      </dsp:nvSpPr>
      <dsp:spPr>
        <a:xfrm>
          <a:off x="2999844" y="2736542"/>
          <a:ext cx="207207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/>
            <a:t>11.15 naar binnen</a:t>
          </a:r>
          <a:endParaRPr lang="en-US" sz="1900" kern="1200"/>
        </a:p>
      </dsp:txBody>
      <dsp:txXfrm>
        <a:off x="2999844" y="2736542"/>
        <a:ext cx="2072076" cy="720000"/>
      </dsp:txXfrm>
    </dsp:sp>
    <dsp:sp modelId="{5EE62C30-96FF-4378-9AD5-5CF6729DD0A6}">
      <dsp:nvSpPr>
        <dsp:cNvPr id="0" name=""/>
        <dsp:cNvSpPr/>
      </dsp:nvSpPr>
      <dsp:spPr>
        <a:xfrm>
          <a:off x="5838589" y="1078881"/>
          <a:ext cx="1263966" cy="126396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DFB85E-AD49-45C7-A846-3A840A75A452}">
      <dsp:nvSpPr>
        <dsp:cNvPr id="0" name=""/>
        <dsp:cNvSpPr/>
      </dsp:nvSpPr>
      <dsp:spPr>
        <a:xfrm>
          <a:off x="6107959" y="1348251"/>
          <a:ext cx="725226" cy="7252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5A0135-C8CD-447E-94DA-9C5341AC7799}">
      <dsp:nvSpPr>
        <dsp:cNvPr id="0" name=""/>
        <dsp:cNvSpPr/>
      </dsp:nvSpPr>
      <dsp:spPr>
        <a:xfrm>
          <a:off x="5434534" y="2736542"/>
          <a:ext cx="207207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/>
            <a:t>Lees: </a:t>
          </a:r>
          <a:r>
            <a:rPr lang="en-US" sz="1900" kern="1200"/>
            <a:t>Een Slimme stad, zo doe je dat</a:t>
          </a:r>
        </a:p>
      </dsp:txBody>
      <dsp:txXfrm>
        <a:off x="5434534" y="2736542"/>
        <a:ext cx="2072076" cy="720000"/>
      </dsp:txXfrm>
    </dsp:sp>
    <dsp:sp modelId="{150B5E18-C49F-4F6E-A3C5-B12BA3DC404A}">
      <dsp:nvSpPr>
        <dsp:cNvPr id="0" name=""/>
        <dsp:cNvSpPr/>
      </dsp:nvSpPr>
      <dsp:spPr>
        <a:xfrm>
          <a:off x="8273279" y="1078881"/>
          <a:ext cx="1263966" cy="126396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38C887-DD13-4769-89AE-BBD86830F599}">
      <dsp:nvSpPr>
        <dsp:cNvPr id="0" name=""/>
        <dsp:cNvSpPr/>
      </dsp:nvSpPr>
      <dsp:spPr>
        <a:xfrm>
          <a:off x="8542649" y="1348251"/>
          <a:ext cx="725226" cy="7252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FCDADD-2615-4529-8548-BC6667E928F5}">
      <dsp:nvSpPr>
        <dsp:cNvPr id="0" name=""/>
        <dsp:cNvSpPr/>
      </dsp:nvSpPr>
      <dsp:spPr>
        <a:xfrm>
          <a:off x="7869224" y="2736542"/>
          <a:ext cx="207207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/>
            <a:t>Maak de opdracht</a:t>
          </a:r>
        </a:p>
      </dsp:txBody>
      <dsp:txXfrm>
        <a:off x="7869224" y="2736542"/>
        <a:ext cx="2072076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CDEFC8-3821-4115-8456-E204A1E4B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4C8D1A5-167B-45EC-B9F1-0DAAE1ECE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2EC859-86CA-4D10-A10F-5AC22BC36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DCAB-F088-4127-825F-FBB0325D6B31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D23792-98BF-45E9-A2DD-C4D9D001F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D954A5-31CF-4D5D-9942-2F49B657A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9309-4FDC-49F9-A4FE-7DA82C562E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683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52663-2E73-4706-AD27-B6F3FCA69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06A1507-2A7B-4790-B5B2-DAA198C88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BBA1DF-C690-4D18-A48D-09869ECC5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DCAB-F088-4127-825F-FBB0325D6B31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7CAC17-E481-472D-BB81-ECF383A07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3E24D4-418C-4A9D-BA4F-6AAFC472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9309-4FDC-49F9-A4FE-7DA82C562E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36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B6FE651-7237-4A8A-ABD5-E3C68FE7CE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2217541-E136-40DD-852A-0614EA69F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E471B9-CF6F-414C-8E60-7EDE52E32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DCAB-F088-4127-825F-FBB0325D6B31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AF6538-78D3-4EF4-8025-6599B0A5A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75C80E-FABB-45A3-9276-B5DE10C9D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9309-4FDC-49F9-A4FE-7DA82C562E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47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AA55A2-1C8C-4163-9919-BBD8B7314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4C2063-13E1-4BF2-8D39-45DF95957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F9AEE5-0E76-4531-ACD2-473B14249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DCAB-F088-4127-825F-FBB0325D6B31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0316CA5-F94F-4F70-91CB-025DC8C5B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ECEF58-2130-492F-88A0-6BF094642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9309-4FDC-49F9-A4FE-7DA82C562E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22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19F6B6-5CA7-42B3-B5B3-C3800AE77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4BC11F8-1D62-49DA-B8DB-F6CF2A013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011F10-3CEA-4A30-8FE0-53A2FE15A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DCAB-F088-4127-825F-FBB0325D6B31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CE52F4-775A-4C58-A8B0-7B93E6DE6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0B5626-8CF3-49CC-8314-8F812C345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9309-4FDC-49F9-A4FE-7DA82C562E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937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56B5BD-2958-4752-8F3C-476CD5724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611824-2AFB-4F4E-9713-14D9DB4751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E618C-808B-4E93-BDE8-6D8A98BAD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01971F-829C-4984-BDE2-DA8615EEB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DCAB-F088-4127-825F-FBB0325D6B31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7B24362-AD54-43C2-9D2C-DD3F8CBD5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1AD7CF-E5D8-454E-822B-3868E8D2A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9309-4FDC-49F9-A4FE-7DA82C562E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719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FBAED-7225-4340-AD37-F8C93AD34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5DCE3A-A0A2-474D-94B7-651094EBC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F7FB907-599B-4A31-8172-405BD1064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52CC89D-A096-45D9-BF69-536C058A8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76F115A-D335-4676-9214-8B5DFA71ED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24C7F1C-A800-4B0C-8CA9-11DA3A510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DCAB-F088-4127-825F-FBB0325D6B31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BA48301-F5AB-47A5-A6DD-157D0355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227C294-8B81-408A-88CC-CF918D36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9309-4FDC-49F9-A4FE-7DA82C562E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412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FC20F3-E45F-4466-AF47-D71BD4200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AF15B5D-9401-447D-983E-875A27DC7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DCAB-F088-4127-825F-FBB0325D6B31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958617-717B-45A7-B730-2C53A53B0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0841A29-2426-4B9F-B352-2D85F2AA2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9309-4FDC-49F9-A4FE-7DA82C562E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656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5DFE689-3352-4C9D-9C51-D672BCBE2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DCAB-F088-4127-825F-FBB0325D6B31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53D2E3F-D189-459B-9F59-3929E7D56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6347CF0-F588-4E92-BA87-CBE9B2FFD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9309-4FDC-49F9-A4FE-7DA82C562E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02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42D44D-3B17-4338-9351-16E96EA0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2E4819-CF9B-4259-956C-321BE2C58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B4B86CA-23F3-447B-935E-18863698A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AED9B00-2805-48E3-88C9-30F302994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DCAB-F088-4127-825F-FBB0325D6B31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71197BC-7A1C-4750-B716-E87BB4F6F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4BB06EF-C479-4174-8BA4-2B83C8E71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9309-4FDC-49F9-A4FE-7DA82C562E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064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7EACE9-1516-4A6E-BC6E-6215E5BB3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306D2B3-69BB-4B19-9676-C348310EB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FBF7ADA-ACE5-4BE9-9294-6FD77424D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948E725-AFDD-49FE-A04F-6D65B9ED3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DCAB-F088-4127-825F-FBB0325D6B31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0D7E93F-C4D4-4E5C-B777-69A985CA7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A5979E6-9987-4B1A-8E68-B908A3FAB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9309-4FDC-49F9-A4FE-7DA82C562E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710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2C8CAF5-9988-4E05-B819-F4E2F7B63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2E0D6F3-196B-4D6E-8CDF-0E785517D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969EF1-EA9D-46AF-A536-E7358ADB44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3DCAB-F088-4127-825F-FBB0325D6B31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E06FE3-BAAC-44CC-B31E-CF42917BF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809248-2346-4294-B675-89397B75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09309-4FDC-49F9-A4FE-7DA82C562E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24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21E61-C2AD-47F2-9130-29E97BA0F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5116529"/>
            <a:ext cx="10592174" cy="1000655"/>
          </a:xfrm>
        </p:spPr>
        <p:txBody>
          <a:bodyPr anchor="t">
            <a:normAutofit/>
          </a:bodyPr>
          <a:lstStyle/>
          <a:p>
            <a:pPr algn="l"/>
            <a:r>
              <a:rPr lang="nl-NL" sz="4000">
                <a:solidFill>
                  <a:schemeClr val="tx2"/>
                </a:solidFill>
              </a:rPr>
              <a:t>VT P3 les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EFFD4F-B466-4BF1-9524-E5198D7C0C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426" b="10948"/>
          <a:stretch/>
        </p:blipFill>
        <p:spPr>
          <a:xfrm>
            <a:off x="-1" y="10"/>
            <a:ext cx="12192001" cy="4201449"/>
          </a:xfrm>
          <a:prstGeom prst="rect">
            <a:avLst/>
          </a:prstGeom>
        </p:spPr>
      </p:pic>
      <p:grpSp>
        <p:nvGrpSpPr>
          <p:cNvPr id="22" name="Group 10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12" name="Freeform: Shape 11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: Shape 12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14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Ondertitel 2">
            <a:extLst>
              <a:ext uri="{FF2B5EF4-FFF2-40B4-BE49-F238E27FC236}">
                <a16:creationId xmlns:a16="http://schemas.microsoft.com/office/drawing/2014/main" id="{21EDCD09-CF88-4B84-ABF0-64CE0FC34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580785"/>
            <a:ext cx="9416898" cy="484374"/>
          </a:xfrm>
        </p:spPr>
        <p:txBody>
          <a:bodyPr anchor="b">
            <a:normAutofit/>
          </a:bodyPr>
          <a:lstStyle/>
          <a:p>
            <a:pPr algn="l"/>
            <a:r>
              <a:rPr lang="nl-NL" sz="2000">
                <a:solidFill>
                  <a:schemeClr val="tx2"/>
                </a:solidFill>
              </a:rPr>
              <a:t>De Wintereditie</a:t>
            </a:r>
          </a:p>
        </p:txBody>
      </p:sp>
    </p:spTree>
    <p:extLst>
      <p:ext uri="{BB962C8B-B14F-4D97-AF65-F5344CB8AC3E}">
        <p14:creationId xmlns:p14="http://schemas.microsoft.com/office/powerpoint/2010/main" val="7201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A19CDF-334C-492F-9952-D8986073E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nl-NL" sz="3600"/>
              <a:t>Vandaag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4C95397-D9F5-453E-8D4F-22A8ADE21E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81" b="35381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B2DC10-A33D-44BA-A739-B3DF1524E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452687"/>
          </a:xfrm>
        </p:spPr>
        <p:txBody>
          <a:bodyPr anchor="ctr">
            <a:normAutofit/>
          </a:bodyPr>
          <a:lstStyle/>
          <a:p>
            <a:r>
              <a:rPr lang="nl-NL" sz="1800" dirty="0"/>
              <a:t>Op excursie in eigen omgeving</a:t>
            </a:r>
          </a:p>
          <a:p>
            <a:r>
              <a:rPr lang="nl-NL" sz="1800" dirty="0"/>
              <a:t>Keuze voor uitvoering van de opdracht</a:t>
            </a:r>
          </a:p>
        </p:txBody>
      </p:sp>
    </p:spTree>
    <p:extLst>
      <p:ext uri="{BB962C8B-B14F-4D97-AF65-F5344CB8AC3E}">
        <p14:creationId xmlns:p14="http://schemas.microsoft.com/office/powerpoint/2010/main" val="405183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B5C6652-B778-49FE-A9B7-090E80E66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nl-NL" sz="4000"/>
              <a:t>Globale planning</a:t>
            </a: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6" name="Tijdelijke aanduiding voor inhoud 2">
            <a:extLst>
              <a:ext uri="{FF2B5EF4-FFF2-40B4-BE49-F238E27FC236}">
                <a16:creationId xmlns:a16="http://schemas.microsoft.com/office/drawing/2014/main" id="{3C116010-80D7-48A2-90D3-BC3F26F5EB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098941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0448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6015DF5-3719-4D24-AADC-0AC07DF9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0000"/>
                </a:solidFill>
              </a:rPr>
              <a:t>VT-opdracht deel 1  10.15 tot 11.15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Afbeelding 4" descr="Afbeelding met lucht, persoon, buiten, mensen&#10;&#10;Automatisch gegenereerde beschrijving">
            <a:extLst>
              <a:ext uri="{FF2B5EF4-FFF2-40B4-BE49-F238E27FC236}">
                <a16:creationId xmlns:a16="http://schemas.microsoft.com/office/drawing/2014/main" id="{94C9628D-B66F-4B34-B9B6-A4475E7A24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23078" r="21959" b="-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219540-D033-4591-97C2-227D7C812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514350" indent="-514350">
              <a:buAutoNum type="alphaLcPeriod"/>
            </a:pPr>
            <a:r>
              <a:rPr lang="nl-NL" sz="2000">
                <a:solidFill>
                  <a:srgbClr val="000000"/>
                </a:solidFill>
              </a:rPr>
              <a:t>Kies een vrijetijdslocatie in jouw omgeving/stad/dorp</a:t>
            </a:r>
          </a:p>
          <a:p>
            <a:pPr marL="514350" indent="-514350">
              <a:buAutoNum type="alphaLcPeriod"/>
            </a:pPr>
            <a:r>
              <a:rPr lang="nl-NL" sz="2000">
                <a:solidFill>
                  <a:srgbClr val="000000"/>
                </a:solidFill>
              </a:rPr>
              <a:t>Loop/fiets/ski erheen en maak 1 foto van jou op de locatie &amp; 1 foto van de locatie zelf</a:t>
            </a:r>
          </a:p>
          <a:p>
            <a:pPr marL="514350" indent="-514350">
              <a:buAutoNum type="alphaLcPeriod"/>
            </a:pPr>
            <a:r>
              <a:rPr lang="nl-NL" sz="2000">
                <a:solidFill>
                  <a:srgbClr val="000000"/>
                </a:solidFill>
              </a:rPr>
              <a:t>Bedenk welke vrijetijdsactiviteiten hier plaats vinden (sport/horeca etc etc)</a:t>
            </a:r>
          </a:p>
          <a:p>
            <a:pPr marL="514350" indent="-514350">
              <a:buAutoNum type="alphaLcPeriod"/>
            </a:pPr>
            <a:endParaRPr lang="nl-NL" sz="2000">
              <a:solidFill>
                <a:srgbClr val="000000"/>
              </a:solidFill>
            </a:endParaRPr>
          </a:p>
          <a:p>
            <a:pPr marL="514350" indent="-514350">
              <a:buAutoNum type="alphaLcPeriod"/>
            </a:pPr>
            <a:endParaRPr lang="nl-NL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42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CC3562D-0798-44BF-B032-E3BE3CE00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nl-NL" sz="3700">
                <a:solidFill>
                  <a:srgbClr val="000000"/>
                </a:solidFill>
              </a:rPr>
              <a:t>VT-opdracht deel 2 			11.15 tot 11.45  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Afbeelding 4" descr="Afbeelding met kop, koffie, tafel, voedsel&#10;&#10;Automatisch gegenereerde beschrijving">
            <a:extLst>
              <a:ext uri="{FF2B5EF4-FFF2-40B4-BE49-F238E27FC236}">
                <a16:creationId xmlns:a16="http://schemas.microsoft.com/office/drawing/2014/main" id="{9A217E01-39A8-434B-BD3F-5800A3E6B2D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r="12355" b="2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75C6EF-8A1A-46B9-8D9A-D6A080B6F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457200" indent="-457200">
              <a:buAutoNum type="alphaLcPeriod"/>
            </a:pPr>
            <a:r>
              <a:rPr lang="nl-NL" sz="2000" dirty="0">
                <a:solidFill>
                  <a:srgbClr val="000000"/>
                </a:solidFill>
              </a:rPr>
              <a:t>Pak er een warme chocomel bij</a:t>
            </a:r>
          </a:p>
          <a:p>
            <a:pPr marL="457200" indent="-457200">
              <a:buAutoNum type="alphaLcPeriod"/>
            </a:pPr>
            <a:r>
              <a:rPr lang="nl-NL" sz="2000" dirty="0">
                <a:solidFill>
                  <a:srgbClr val="000000"/>
                </a:solidFill>
              </a:rPr>
              <a:t>Scan het </a:t>
            </a:r>
            <a:r>
              <a:rPr lang="nl-NL" sz="2000" dirty="0" err="1">
                <a:solidFill>
                  <a:srgbClr val="000000"/>
                </a:solidFill>
              </a:rPr>
              <a:t>Future</a:t>
            </a:r>
            <a:r>
              <a:rPr lang="nl-NL" sz="2000" dirty="0">
                <a:solidFill>
                  <a:srgbClr val="000000"/>
                </a:solidFill>
              </a:rPr>
              <a:t> City, een slimme stad zo doe je dat. En lees 3 hoofdstukken die jou interesseren.</a:t>
            </a:r>
          </a:p>
        </p:txBody>
      </p:sp>
    </p:spTree>
    <p:extLst>
      <p:ext uri="{BB962C8B-B14F-4D97-AF65-F5344CB8AC3E}">
        <p14:creationId xmlns:p14="http://schemas.microsoft.com/office/powerpoint/2010/main" val="2170848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6CB77-3B3B-4EBD-AAC1-FB7F49CE1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Maak de opdracht en lever hem in op Teams</a:t>
            </a:r>
            <a:br>
              <a:rPr lang="nl-NL" dirty="0"/>
            </a:br>
            <a:r>
              <a:rPr lang="nl-NL" dirty="0"/>
              <a:t>Tot vanmiddag 14.00 de tijd</a:t>
            </a:r>
            <a:br>
              <a:rPr lang="nl-NL" dirty="0"/>
            </a:b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336E97F-FDB0-4F25-A981-8AB168B206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4350" y="2077244"/>
            <a:ext cx="3543300" cy="3848100"/>
          </a:xfrm>
        </p:spPr>
      </p:pic>
    </p:spTree>
    <p:extLst>
      <p:ext uri="{BB962C8B-B14F-4D97-AF65-F5344CB8AC3E}">
        <p14:creationId xmlns:p14="http://schemas.microsoft.com/office/powerpoint/2010/main" val="301320222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73D5E3F0ED554F818CD3715C3CB6FF" ma:contentTypeVersion="9" ma:contentTypeDescription="Een nieuw document maken." ma:contentTypeScope="" ma:versionID="71928b6dcfa356c3ef20adb1248c2a84">
  <xsd:schema xmlns:xsd="http://www.w3.org/2001/XMLSchema" xmlns:xs="http://www.w3.org/2001/XMLSchema" xmlns:p="http://schemas.microsoft.com/office/2006/metadata/properties" xmlns:ns2="c7599105-e4f6-4522-b0f5-30714fe0b50e" xmlns:ns3="6aa38cf2-bd74-41f8-aced-7a66a4d14dd8" targetNamespace="http://schemas.microsoft.com/office/2006/metadata/properties" ma:root="true" ma:fieldsID="c7b94487982d56349331f7f4e4c41297" ns2:_="" ns3:_="">
    <xsd:import namespace="c7599105-e4f6-4522-b0f5-30714fe0b50e"/>
    <xsd:import namespace="6aa38cf2-bd74-41f8-aced-7a66a4d14d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99105-e4f6-4522-b0f5-30714fe0b5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a38cf2-bd74-41f8-aced-7a66a4d14dd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7D3710-A403-4FF9-849B-A3FB24ABA09A}"/>
</file>

<file path=customXml/itemProps2.xml><?xml version="1.0" encoding="utf-8"?>
<ds:datastoreItem xmlns:ds="http://schemas.openxmlformats.org/officeDocument/2006/customXml" ds:itemID="{EA86F929-9B2F-43A0-8E67-875A759483CF}"/>
</file>

<file path=customXml/itemProps3.xml><?xml version="1.0" encoding="utf-8"?>
<ds:datastoreItem xmlns:ds="http://schemas.openxmlformats.org/officeDocument/2006/customXml" ds:itemID="{F022251F-CFA6-4B55-94BA-2041FC74864A}"/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143</Words>
  <Application>Microsoft Office PowerPoint</Application>
  <PresentationFormat>Breedbeeld</PresentationFormat>
  <Paragraphs>18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VT P3 les 2</vt:lpstr>
      <vt:lpstr>Vandaag</vt:lpstr>
      <vt:lpstr>Globale planning</vt:lpstr>
      <vt:lpstr>VT-opdracht deel 1  10.15 tot 11.15</vt:lpstr>
      <vt:lpstr>VT-opdracht deel 2    11.15 tot 11.45  </vt:lpstr>
      <vt:lpstr>Maak de opdracht en lever hem in op Teams Tot vanmiddag 14.00 de tijd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 P3 les 2</dc:title>
  <dc:creator>Machiel Huizer</dc:creator>
  <cp:lastModifiedBy>Machiel Huizer</cp:lastModifiedBy>
  <cp:revision>4</cp:revision>
  <dcterms:created xsi:type="dcterms:W3CDTF">2021-02-12T07:42:54Z</dcterms:created>
  <dcterms:modified xsi:type="dcterms:W3CDTF">2021-02-12T08:59:05Z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0x010100CF73D5E3F0ED554F818CD3715C3CB6FF</vt:lpwstr>
  </property>
</Properties>
</file>